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03ECE-A170-4EBE-B6AA-C3C9227D47D5}" type="datetimeFigureOut">
              <a:rPr lang="en-AU" smtClean="0"/>
              <a:t>15/07/2012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4D7866-97AD-4006-831E-F5E16454C4A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03ECE-A170-4EBE-B6AA-C3C9227D47D5}" type="datetimeFigureOut">
              <a:rPr lang="en-AU" smtClean="0"/>
              <a:t>15/07/2012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4D7866-97AD-4006-831E-F5E16454C4A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03ECE-A170-4EBE-B6AA-C3C9227D47D5}" type="datetimeFigureOut">
              <a:rPr lang="en-AU" smtClean="0"/>
              <a:t>15/07/2012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4D7866-97AD-4006-831E-F5E16454C4A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03ECE-A170-4EBE-B6AA-C3C9227D47D5}" type="datetimeFigureOut">
              <a:rPr lang="en-AU" smtClean="0"/>
              <a:t>15/07/2012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4D7866-97AD-4006-831E-F5E16454C4A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03ECE-A170-4EBE-B6AA-C3C9227D47D5}" type="datetimeFigureOut">
              <a:rPr lang="en-AU" smtClean="0"/>
              <a:t>15/07/2012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4D7866-97AD-4006-831E-F5E16454C4A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03ECE-A170-4EBE-B6AA-C3C9227D47D5}" type="datetimeFigureOut">
              <a:rPr lang="en-AU" smtClean="0"/>
              <a:t>15/07/2012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4D7866-97AD-4006-831E-F5E16454C4A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03ECE-A170-4EBE-B6AA-C3C9227D47D5}" type="datetimeFigureOut">
              <a:rPr lang="en-AU" smtClean="0"/>
              <a:t>15/07/2012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4D7866-97AD-4006-831E-F5E16454C4A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03ECE-A170-4EBE-B6AA-C3C9227D47D5}" type="datetimeFigureOut">
              <a:rPr lang="en-AU" smtClean="0"/>
              <a:t>15/07/2012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4D7866-97AD-4006-831E-F5E16454C4A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03ECE-A170-4EBE-B6AA-C3C9227D47D5}" type="datetimeFigureOut">
              <a:rPr lang="en-AU" smtClean="0"/>
              <a:t>15/07/2012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4D7866-97AD-4006-831E-F5E16454C4A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03ECE-A170-4EBE-B6AA-C3C9227D47D5}" type="datetimeFigureOut">
              <a:rPr lang="en-AU" smtClean="0"/>
              <a:t>15/07/2012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4D7866-97AD-4006-831E-F5E16454C4A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03ECE-A170-4EBE-B6AA-C3C9227D47D5}" type="datetimeFigureOut">
              <a:rPr lang="en-AU" smtClean="0"/>
              <a:t>15/07/2012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4D7866-97AD-4006-831E-F5E16454C4A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203ECE-A170-4EBE-B6AA-C3C9227D47D5}" type="datetimeFigureOut">
              <a:rPr lang="en-AU" smtClean="0"/>
              <a:t>15/07/2012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4D7866-97AD-4006-831E-F5E16454C4A6}" type="slidenum">
              <a:rPr lang="en-AU" smtClean="0"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v=2JJegHNy8vs&amp;feature=related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://56gflor.wikispaces.com/Texttype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://56gflor.wikispaces.com/Texttype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 smtClean="0"/>
              <a:t>Lesson 1</a:t>
            </a:r>
            <a:br>
              <a:rPr lang="en-AU" dirty="0" smtClean="0"/>
            </a:br>
            <a:r>
              <a:rPr lang="en-AU" dirty="0" smtClean="0"/>
              <a:t>Descriptions</a:t>
            </a:r>
            <a:endParaRPr lang="en-A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AU" dirty="0" smtClean="0"/>
              <a:t>Anna Gray</a:t>
            </a:r>
            <a:endParaRPr lang="en-A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Introduction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Play </a:t>
            </a:r>
            <a:r>
              <a:rPr lang="en-AU" dirty="0" err="1" smtClean="0"/>
              <a:t>Youtube</a:t>
            </a:r>
            <a:r>
              <a:rPr lang="en-AU" dirty="0" smtClean="0"/>
              <a:t> ‘It’s Your World’</a:t>
            </a:r>
          </a:p>
          <a:p>
            <a:r>
              <a:rPr lang="en-AU" dirty="0" smtClean="0">
                <a:hlinkClick r:id="rId2"/>
              </a:rPr>
              <a:t>http://www.youtube.com/watch?v=2JJegHNy8vs&amp;feature=related</a:t>
            </a:r>
            <a:r>
              <a:rPr lang="en-AU" dirty="0" smtClean="0"/>
              <a:t> On Wiki as well ‘</a:t>
            </a:r>
            <a:r>
              <a:rPr lang="en-AU" dirty="0" err="1" smtClean="0"/>
              <a:t>texttype</a:t>
            </a:r>
            <a:r>
              <a:rPr lang="en-AU" dirty="0" smtClean="0"/>
              <a:t>’</a:t>
            </a:r>
            <a:endParaRPr lang="en-A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-387424"/>
            <a:ext cx="8229600" cy="1143000"/>
          </a:xfrm>
        </p:spPr>
        <p:txBody>
          <a:bodyPr/>
          <a:lstStyle/>
          <a:p>
            <a:r>
              <a:rPr lang="en-AU" dirty="0" smtClean="0"/>
              <a:t>Teach Structure</a:t>
            </a:r>
            <a:endParaRPr lang="en-A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3728" y="388688"/>
            <a:ext cx="4680520" cy="64263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7704" y="42991"/>
            <a:ext cx="4680519" cy="6711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7020272" y="260648"/>
            <a:ext cx="1800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/>
              <a:t>Teach Grammatical overview</a:t>
            </a:r>
            <a:endParaRPr lang="en-A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Look at examples</a:t>
            </a:r>
          </a:p>
          <a:p>
            <a:r>
              <a:rPr lang="en-AU" dirty="0" smtClean="0">
                <a:hlinkClick r:id="rId2"/>
              </a:rPr>
              <a:t>http://56gflor.wikispaces.com/Texttype</a:t>
            </a:r>
            <a:endParaRPr lang="en-A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Activity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Complete ‘The Storm’ activity on wiki . Write </a:t>
            </a:r>
            <a:r>
              <a:rPr lang="en-AU" smtClean="0"/>
              <a:t>in books</a:t>
            </a:r>
            <a:endParaRPr lang="en-AU" dirty="0" smtClean="0"/>
          </a:p>
          <a:p>
            <a:r>
              <a:rPr lang="en-AU" dirty="0" err="1" smtClean="0">
                <a:hlinkClick r:id="rId2"/>
              </a:rPr>
              <a:t>htt</a:t>
            </a:r>
            <a:r>
              <a:rPr lang="en-AU" dirty="0" smtClean="0">
                <a:hlinkClick r:id="rId2"/>
              </a:rPr>
              <a:t> p://56gflor.wikispaces.com/Texttype</a:t>
            </a:r>
            <a:endParaRPr lang="en-AU" dirty="0" smtClean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50</Words>
  <Application>Microsoft Office PowerPoint</Application>
  <PresentationFormat>On-screen Show (4:3)</PresentationFormat>
  <Paragraphs>12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Lesson 1 Descriptions</vt:lpstr>
      <vt:lpstr>Introduction</vt:lpstr>
      <vt:lpstr>Teach Structure</vt:lpstr>
      <vt:lpstr>Slide 4</vt:lpstr>
      <vt:lpstr>Slide 5</vt:lpstr>
      <vt:lpstr>Activity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Lesson 1 Descriptions</dc:title>
  <dc:creator>Anna</dc:creator>
  <cp:lastModifiedBy>Anna</cp:lastModifiedBy>
  <cp:revision>1</cp:revision>
  <dcterms:created xsi:type="dcterms:W3CDTF">2012-07-15T06:15:09Z</dcterms:created>
  <dcterms:modified xsi:type="dcterms:W3CDTF">2012-07-15T06:23:45Z</dcterms:modified>
</cp:coreProperties>
</file>